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0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6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7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2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3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5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5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3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9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2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455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81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2332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02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39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6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2507974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Perspectiva Gerencial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22374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La </a:t>
            </a:r>
            <a:r>
              <a:rPr dirty="0" err="1"/>
              <a:t>gerencia</a:t>
            </a:r>
            <a:r>
              <a:rPr dirty="0"/>
              <a:t> </a:t>
            </a:r>
            <a:r>
              <a:rPr dirty="0" err="1"/>
              <a:t>financiera</a:t>
            </a:r>
            <a:r>
              <a:rPr dirty="0"/>
              <a:t> </a:t>
            </a:r>
            <a:r>
              <a:rPr dirty="0" err="1"/>
              <a:t>busca</a:t>
            </a:r>
            <a:r>
              <a:rPr dirty="0"/>
              <a:t> </a:t>
            </a:r>
            <a:r>
              <a:rPr dirty="0" err="1"/>
              <a:t>tomar</a:t>
            </a:r>
            <a:r>
              <a:rPr dirty="0"/>
              <a:t> </a:t>
            </a:r>
            <a:r>
              <a:rPr dirty="0" err="1"/>
              <a:t>decisiones</a:t>
            </a:r>
            <a:r>
              <a:rPr dirty="0"/>
              <a:t> </a:t>
            </a:r>
            <a:r>
              <a:rPr dirty="0" err="1"/>
              <a:t>estratégicas</a:t>
            </a:r>
            <a:r>
              <a:rPr dirty="0"/>
              <a:t> que </a:t>
            </a:r>
            <a:r>
              <a:rPr dirty="0" err="1"/>
              <a:t>maximicen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valor de la </a:t>
            </a:r>
            <a:r>
              <a:rPr dirty="0" err="1"/>
              <a:t>empresa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Evolución de la Perspectiva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De un enfoque tradicional centrado en control de caja a un enfoque moderno basado en planeamiento estratégico y sostenibilidad.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Gerencia Financiera Moderna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Incluye gestión de riesgos, responsabilidad social y creación de valor a largo plazo.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rPr dirty="0" err="1"/>
              <a:t>Ejemplo</a:t>
            </a:r>
            <a:r>
              <a:rPr dirty="0"/>
              <a:t> de </a:t>
            </a:r>
            <a:r>
              <a:rPr dirty="0" err="1"/>
              <a:t>Perspectiva</a:t>
            </a:r>
            <a:r>
              <a:rPr dirty="0"/>
              <a:t> </a:t>
            </a:r>
            <a:r>
              <a:rPr dirty="0" err="1"/>
              <a:t>Gerencial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Un gerente financiero debe decidir entre reinvertir utilidades en tecnología o repartir dividendos.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Áreas Generales de las Finanzas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Las finanzas se dividen en: Corporativas, Mercados Financieros, Inversiones y Finanzas Internacionales.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Finanzas Corporativas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Se </a:t>
            </a:r>
            <a:r>
              <a:rPr dirty="0" err="1"/>
              <a:t>centran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decisiones</a:t>
            </a:r>
            <a:r>
              <a:rPr dirty="0"/>
              <a:t> de </a:t>
            </a:r>
            <a:r>
              <a:rPr dirty="0" err="1"/>
              <a:t>inversión</a:t>
            </a:r>
            <a:r>
              <a:rPr dirty="0"/>
              <a:t>, </a:t>
            </a:r>
            <a:r>
              <a:rPr dirty="0" err="1"/>
              <a:t>financiamiento</a:t>
            </a:r>
            <a:r>
              <a:rPr dirty="0"/>
              <a:t> y </a:t>
            </a:r>
            <a:r>
              <a:rPr dirty="0" err="1"/>
              <a:t>dividendos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Mercados Financieros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Analizan instituciones, intermediarios y mecanismos de financiamiento.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Inversiones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dirty="0" err="1"/>
              <a:t>Estudian</a:t>
            </a:r>
            <a:r>
              <a:rPr dirty="0"/>
              <a:t> </a:t>
            </a:r>
            <a:r>
              <a:rPr dirty="0" err="1"/>
              <a:t>activos</a:t>
            </a:r>
            <a:r>
              <a:rPr dirty="0"/>
              <a:t> </a:t>
            </a:r>
            <a:r>
              <a:rPr dirty="0" err="1"/>
              <a:t>financieros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acciones</a:t>
            </a:r>
            <a:r>
              <a:rPr dirty="0"/>
              <a:t>, </a:t>
            </a:r>
            <a:r>
              <a:rPr dirty="0" err="1"/>
              <a:t>bonos</a:t>
            </a:r>
            <a:r>
              <a:rPr dirty="0"/>
              <a:t> y </a:t>
            </a:r>
            <a:r>
              <a:rPr dirty="0" err="1"/>
              <a:t>derivados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Finanzas Internacionales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Evalúan operaciones con monedas, riesgo país y flujos transfronterizos.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Ejemplo Áreas de Finanzas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Una empresa textil exportadora enfrenta riesgo cambiario por ventas en dólares y costos en soles.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Objetivos y Metas de la Empresa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El objetivo central es crear valor económico sostenible.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Maximización de la Riqueza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Incrementar el valor de la empresa para sus accionistas.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Liquidez y Rentabilidad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Asegurar efectivo para cumplir obligaciones y obtener retornos adecuados.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Crecimiento Sostenible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Reinvertir utilidades en proyectos con valor positivo.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Responsabilidad Social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Incluir criterios éticos y ambientales en las decisiones.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Ejemplo de Objetivos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Corto plazo: aumentar ventas 10%. Largo plazo: liderar el mercado regional.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Función de los Administradores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Los administradores financieros actúan como agentes de los accionistas.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Decisiones de Inversión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Seleccionar proyectos con VAN positivo.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Decisiones de Financiamiento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Definir la mezcla óptima entre deuda y capital propio.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Gestión de Riesgo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Mitigar riesgos de mercado, crédito y liquidez.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Política de Dividendos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Decidir cuánto distribuir y cuánto reinvertir.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Ejemplo de Función Administrativa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El CFO decide entre financiarse con deuda bancaria o emitir acciones en la BVL.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Finanzas Nacionales vs. Multinacionales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Las finanzas nacionales operan en un solo marco legal y monetario.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Complejidad Multinacional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Incluye múltiples monedas, riesgos cambiarios y tributación internacional.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Ejemplo Multinacional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323232"/>
                </a:solidFill>
              </a:defRPr>
            </a:pPr>
            <a:r>
              <a:t>Una minera con operaciones en Perú y Canadá gestiona deuda en dólares y soles, y tributa en distintos países.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376</Words>
  <Application>Microsoft Office PowerPoint</Application>
  <PresentationFormat>Presentación en pantalla (4:3)</PresentationFormat>
  <Paragraphs>75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HFMR</dc:creator>
  <cp:keywords/>
  <dc:description>generated using python-pptx</dc:description>
  <cp:lastModifiedBy>HELMUT FRANK MONZON ROSAS</cp:lastModifiedBy>
  <cp:revision>3</cp:revision>
  <dcterms:created xsi:type="dcterms:W3CDTF">2013-01-27T09:14:16Z</dcterms:created>
  <dcterms:modified xsi:type="dcterms:W3CDTF">2025-08-20T14:55:47Z</dcterms:modified>
  <cp:category/>
</cp:coreProperties>
</file>