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6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52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34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4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8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2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7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0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8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1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3780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21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846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52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49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60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Funciones de los Administradores en Gerencia Financiera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 análisis integral sobre el rol del administrador financiero en la empresa moderna.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 gerencia financiera es clave en la dirección estratégica.</a:t>
            </a:r>
          </a:p>
          <a:p>
            <a:endParaRPr/>
          </a:p>
          <a:p>
            <a:r>
              <a:t>Funciones principales: planear, organizar, dirigir y controlar.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Planeación Financiera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Anticipar necesidades de capital.</a:t>
            </a:r>
          </a:p>
          <a:p>
            <a:r>
              <a:t>• Elaborar presupuestos y proyecciones.</a:t>
            </a:r>
          </a:p>
          <a:p>
            <a:r>
              <a:t>• Ejemplo: análisis de escenarios en empresa minera.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Establecer estructuras financieras.</a:t>
            </a:r>
          </a:p>
          <a:p>
            <a:r>
              <a:t>• Asignar recursos y definir responsabilidades.</a:t>
            </a:r>
          </a:p>
          <a:p>
            <a:r>
              <a:t>• Ejemplo: coordinación de tesorería, contabilidad y auditoría.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Dirección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Guiar y motivar equipos financieros.</a:t>
            </a:r>
          </a:p>
          <a:p>
            <a:r>
              <a:t>• Decisiones clave: inversión, financiamiento, dividendos.</a:t>
            </a:r>
          </a:p>
          <a:p>
            <a:r>
              <a:t>• Ejemplo: financiamiento con bonos en lugar de préstamos.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Supervisar resultados y compararlos con planes.</a:t>
            </a:r>
          </a:p>
          <a:p>
            <a:r>
              <a:t>• Auditorías internas y externas.</a:t>
            </a:r>
          </a:p>
          <a:p>
            <a:r>
              <a:t>• Ejemplo: detectar incrementos anormales en gastos administrativos.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Funciones Estratégicas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Maximizar valor de la empresa.</a:t>
            </a:r>
          </a:p>
          <a:p>
            <a:r>
              <a:t>• Gestionar riesgos financieros.</a:t>
            </a:r>
          </a:p>
          <a:p>
            <a:r>
              <a:t>• Considerar sostenibilidad (criterios ESG).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Ejemplo de Decisión Financiera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Una empresa de retail decide expandirse:</a:t>
            </a:r>
          </a:p>
          <a:p>
            <a:r>
              <a:t>• Alternativa 1: Crédito bancario.</a:t>
            </a:r>
          </a:p>
          <a:p>
            <a:r>
              <a:t>• Alternativa 2: Emisión de bonos.</a:t>
            </a:r>
          </a:p>
          <a:p>
            <a:r>
              <a:t>El administrador elige según costo y riesgo.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 en la Empresa Moderna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administrador financiero es:</a:t>
            </a:r>
          </a:p>
          <a:p>
            <a:r>
              <a:t>• Estratega.</a:t>
            </a:r>
          </a:p>
          <a:p>
            <a:r>
              <a:t>• Gestor de riesgos.</a:t>
            </a:r>
          </a:p>
          <a:p>
            <a:r>
              <a:t>• Generador de valor.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Las funciones del administrador financiero abarcan:</a:t>
            </a:r>
          </a:p>
          <a:p>
            <a:r>
              <a:t>• Planeación</a:t>
            </a:r>
          </a:p>
          <a:p>
            <a:r>
              <a:t>• Organización</a:t>
            </a:r>
          </a:p>
          <a:p>
            <a:r>
              <a:t>• Dirección</a:t>
            </a:r>
          </a:p>
          <a:p>
            <a:r>
              <a:t>• Control</a:t>
            </a:r>
          </a:p>
          <a:p>
            <a:endParaRPr/>
          </a:p>
          <a:p>
            <a:r>
              <a:t>Impactan en la rentabilidad, sostenibilidad y competitividad.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Frase Clave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administrador financiero no solo gestiona números, sino que toma decisiones estratégicas para el éxito empresarial.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7888C45-54DC-AB6A-2AD6-B810A3BA029B}"/>
              </a:ext>
            </a:extLst>
          </p:cNvPr>
          <p:cNvSpPr txBox="1"/>
          <p:nvPr/>
        </p:nvSpPr>
        <p:spPr>
          <a:xfrm>
            <a:off x="1967948" y="1237495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Caso 1 :</a:t>
            </a:r>
            <a:r>
              <a:rPr lang="es-ES" dirty="0"/>
              <a:t> Empresa constructora proyecta demanda alta para 3 años.</a:t>
            </a:r>
            <a:br>
              <a:rPr lang="es-ES" dirty="0"/>
            </a:br>
            <a:r>
              <a:rPr lang="es-ES" b="1" dirty="0"/>
              <a:t>Problema:</a:t>
            </a:r>
            <a:r>
              <a:rPr lang="es-ES" dirty="0"/>
              <a:t> No tiene liquidez suficiente para comprar terrenos.</a:t>
            </a:r>
            <a:br>
              <a:rPr lang="es-ES" dirty="0"/>
            </a:br>
            <a:r>
              <a:rPr lang="es-ES" b="1" dirty="0"/>
              <a:t>Solución: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Elaborar proyección de flujo de caja.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Buscar financiamiento anticipado con bancos.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Invertir en terrenos ahora para evitar aumento de precios.</a:t>
            </a:r>
          </a:p>
        </p:txBody>
      </p:sp>
    </p:spTree>
    <p:extLst>
      <p:ext uri="{BB962C8B-B14F-4D97-AF65-F5344CB8AC3E}">
        <p14:creationId xmlns:p14="http://schemas.microsoft.com/office/powerpoint/2010/main" val="401400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25234AD-850A-5789-64F3-7D6C79CA8EE3}"/>
              </a:ext>
            </a:extLst>
          </p:cNvPr>
          <p:cNvSpPr txBox="1"/>
          <p:nvPr/>
        </p:nvSpPr>
        <p:spPr>
          <a:xfrm>
            <a:off x="2286000" y="2002808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Caso2:</a:t>
            </a:r>
            <a:r>
              <a:rPr lang="es-ES" dirty="0"/>
              <a:t> Empresa </a:t>
            </a:r>
            <a:r>
              <a:rPr lang="es-ES" dirty="0" err="1"/>
              <a:t>retail</a:t>
            </a:r>
            <a:r>
              <a:rPr lang="es-ES" dirty="0"/>
              <a:t> desea abrir 10 nuevas tiendas.</a:t>
            </a:r>
            <a:br>
              <a:rPr lang="es-ES" dirty="0"/>
            </a:br>
            <a:r>
              <a:rPr lang="es-ES" b="1" dirty="0"/>
              <a:t>Problema:</a:t>
            </a:r>
            <a:r>
              <a:rPr lang="es-ES" dirty="0"/>
              <a:t> No sabe si financiar con deuda o capital.</a:t>
            </a:r>
            <a:br>
              <a:rPr lang="es-ES" dirty="0"/>
            </a:br>
            <a:r>
              <a:rPr lang="es-ES" b="1" dirty="0"/>
              <a:t>Solución: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Analizar costo del capital (CPPC).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Decidir por emisión de bonos con tasa menor al retorno esperado.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Mantener estructura de capital óptima.</a:t>
            </a:r>
          </a:p>
        </p:txBody>
      </p:sp>
    </p:spTree>
    <p:extLst>
      <p:ext uri="{BB962C8B-B14F-4D97-AF65-F5344CB8AC3E}">
        <p14:creationId xmlns:p14="http://schemas.microsoft.com/office/powerpoint/2010/main" val="174465609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367</Words>
  <Application>Microsoft Office PowerPoint</Application>
  <PresentationFormat>Presentación en pantalla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Espiral</vt:lpstr>
      <vt:lpstr>Funciones de los Administradores en Gerencia Financiera</vt:lpstr>
      <vt:lpstr>Introducción</vt:lpstr>
      <vt:lpstr>Planeación Financiera</vt:lpstr>
      <vt:lpstr>Organización</vt:lpstr>
      <vt:lpstr>Dirección</vt:lpstr>
      <vt:lpstr>Control</vt:lpstr>
      <vt:lpstr>Funciones Estratégicas</vt:lpstr>
      <vt:lpstr>Ejemplo de Decisión Financiera</vt:lpstr>
      <vt:lpstr>Rol en la Empresa Moderna</vt:lpstr>
      <vt:lpstr>Conclusión</vt:lpstr>
      <vt:lpstr>Frase Clave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Funciones de los Administradores en Gerencia Financiera</dc:title>
  <dc:subject/>
  <dc:creator>HFMR</dc:creator>
  <cp:keywords/>
  <dc:description>generated using python-pptx</dc:description>
  <cp:lastModifiedBy>HELMUT FRANK MONZON ROSAS</cp:lastModifiedBy>
  <cp:revision>3</cp:revision>
  <dcterms:created xsi:type="dcterms:W3CDTF">2013-01-27T09:14:16Z</dcterms:created>
  <dcterms:modified xsi:type="dcterms:W3CDTF">2025-08-23T00:02:08Z</dcterms:modified>
  <cp:category/>
</cp:coreProperties>
</file>