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61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07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293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211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169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61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203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5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580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66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1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872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09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Sesión 2 : </a:t>
            </a:r>
            <a:r>
              <a:rPr dirty="0" err="1"/>
              <a:t>Objetivos</a:t>
            </a:r>
            <a:r>
              <a:rPr dirty="0"/>
              <a:t> y Metas de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Empresa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Enfoque desde la Gerencia Financiera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Los objetivos y metas son la brújula estratégica de la empresa.</a:t>
            </a:r>
          </a:p>
          <a:p>
            <a:r>
              <a:t>La gerencia financiera los traduce en valor económico, rentabilidad y sostenibilidad.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Objetivos vs. Metas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Objetivos: Declaraciones generales, estratégicas y cualitativas.</a:t>
            </a:r>
          </a:p>
          <a:p>
            <a:r>
              <a:t>Ejemplo: Expandir la participación de mercado.</a:t>
            </a:r>
          </a:p>
          <a:p>
            <a:endParaRPr/>
          </a:p>
          <a:p>
            <a:r>
              <a:t>Metas: Cuantificación de objetivos, medibles y verificables.</a:t>
            </a:r>
          </a:p>
          <a:p>
            <a:r>
              <a:t>Ejemplo: Aumentar 15% ventas en 2025.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Objetivo Central Empresarial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Maximizar el valor para los accionistas:</a:t>
            </a:r>
          </a:p>
          <a:p>
            <a:r>
              <a:t>- Incrementar el valor de la acción.</a:t>
            </a:r>
          </a:p>
          <a:p>
            <a:r>
              <a:t>- Optimizar la estructura de capital.</a:t>
            </a:r>
          </a:p>
          <a:p>
            <a:r>
              <a:t>- Mejorar el Valor Presente Neto (VPN).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Objetivos Empresariales Clásicos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Generar Valor Económico.</a:t>
            </a:r>
          </a:p>
          <a:p>
            <a:r>
              <a:t>- Rentabilidad sostenible.</a:t>
            </a:r>
          </a:p>
          <a:p>
            <a:r>
              <a:t>- Crecimiento en mercados y productos.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Objetivos Empresariales Clásicos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Liquidez y Solvencia.</a:t>
            </a:r>
          </a:p>
          <a:p>
            <a:r>
              <a:t>- Responsabilidad social.</a:t>
            </a:r>
          </a:p>
          <a:p>
            <a:r>
              <a:t>- Sostenibilidad ambiental.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Metas Financieras Concretas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Margen neto de utilidad del 12% anual.</a:t>
            </a:r>
          </a:p>
          <a:p>
            <a:r>
              <a:t>- Incrementar valor de mercado en 20% en 3 años.</a:t>
            </a:r>
          </a:p>
          <a:p>
            <a:r>
              <a:t>- Mantener flujo de caja operativo positivo.</a:t>
            </a:r>
          </a:p>
          <a:p>
            <a:r>
              <a:t>- Disminuir WACC al 8%.</a:t>
            </a:r>
          </a:p>
          <a:p>
            <a:r>
              <a:t>- VPN &gt; 0 en cada inversión.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Ejemplo: NutriAndes SAC (Perú)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Objetivo: Ser líder en exportación de superalimentos.</a:t>
            </a:r>
          </a:p>
          <a:p>
            <a:endParaRPr/>
          </a:p>
          <a:p>
            <a:r>
              <a:t>Metas:</a:t>
            </a:r>
          </a:p>
          <a:p>
            <a:r>
              <a:t>- Aumentar 25% ventas en 2025.</a:t>
            </a:r>
          </a:p>
          <a:p>
            <a:r>
              <a:t>- Alcanzar EBITDA 18%.</a:t>
            </a:r>
          </a:p>
          <a:p>
            <a:r>
              <a:t>- Mantener endeudamiento ≤ 40%.</a:t>
            </a:r>
          </a:p>
          <a:p>
            <a:r>
              <a:t>- Exportar a 5 nuevos países.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 de la Gerencia Financiera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Convertir objetivos estratégicos en indicadores financieros.</a:t>
            </a:r>
          </a:p>
          <a:p>
            <a:r>
              <a:t>- Evaluar inversiones y riesgos.</a:t>
            </a:r>
          </a:p>
          <a:p>
            <a:r>
              <a:t>- Asegurar sostenibilidad y liquidez.</a:t>
            </a:r>
          </a:p>
          <a:p>
            <a:r>
              <a:t>- Garantizar creación de valor.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Indicadores Financieros Clave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ROE (Rentabilidad del Patrimonio).</a:t>
            </a:r>
          </a:p>
          <a:p>
            <a:r>
              <a:t>- ROA (Rentabilidad de Activos).</a:t>
            </a:r>
          </a:p>
          <a:p>
            <a:r>
              <a:t>- EBITDA.</a:t>
            </a:r>
          </a:p>
          <a:p>
            <a:r>
              <a:t>- Flujo de Caja Libre.</a:t>
            </a:r>
          </a:p>
          <a:p>
            <a:r>
              <a:t>- WACC.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Los objetivos marcan el rumbo estratégico.</a:t>
            </a:r>
          </a:p>
          <a:p>
            <a:r>
              <a:t>- Las metas permiten medir avances.</a:t>
            </a:r>
          </a:p>
          <a:p>
            <a:r>
              <a:t>- La gerencia financiera asegura valor y sostenibilidad.</a:t>
            </a:r>
          </a:p>
          <a:p>
            <a:r>
              <a:t>- En conjunto, aseguran éxito empresarial.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Gracias por su atención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Tema: Objetivos y Metas de una Empresa</a:t>
            </a:r>
          </a:p>
          <a:p>
            <a:r>
              <a:t>Gerencia Financiera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</TotalTime>
  <Words>353</Words>
  <Application>Microsoft Office PowerPoint</Application>
  <PresentationFormat>Presentación en pantalla (4:3)</PresentationFormat>
  <Paragraphs>57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Galería</vt:lpstr>
      <vt:lpstr>Sesión 2 : Objetivos y Metas de una Empresa</vt:lpstr>
      <vt:lpstr>Introducción</vt:lpstr>
      <vt:lpstr>Objetivos vs. Metas</vt:lpstr>
      <vt:lpstr>Objetivo Central Empresarial</vt:lpstr>
      <vt:lpstr>Objetivos Empresariales Clásicos (I)</vt:lpstr>
      <vt:lpstr>Objetivos Empresariales Clásicos (II)</vt:lpstr>
      <vt:lpstr>Metas Financieras Concretas</vt:lpstr>
      <vt:lpstr>Ejemplo: NutriAndes SAC (Perú)</vt:lpstr>
      <vt:lpstr>Rol de la Gerencia Financiera</vt:lpstr>
      <vt:lpstr>Indicadores Financieros Clave</vt:lpstr>
      <vt:lpstr>Conclusiones</vt:lpstr>
      <vt:lpstr>Gracias por su atención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2 : Objetivos y Metas de una Empresa</dc:title>
  <dc:subject/>
  <dc:creator>HFMR</dc:creator>
  <cp:keywords/>
  <dc:description>generated using python-pptx</dc:description>
  <cp:lastModifiedBy>HELMUT FRANK MONZON ROSAS</cp:lastModifiedBy>
  <cp:revision>2</cp:revision>
  <dcterms:created xsi:type="dcterms:W3CDTF">2013-01-27T09:14:16Z</dcterms:created>
  <dcterms:modified xsi:type="dcterms:W3CDTF">2025-08-22T14:54:53Z</dcterms:modified>
  <cp:category/>
</cp:coreProperties>
</file>