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7" d="100"/>
          <a:sy n="77" d="100"/>
        </p:scale>
        <p:origin x="1618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49835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680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67886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8634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8041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4169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6253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5BCAD085-E8A6-8845-BD4E-CB4CCA059FC4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4496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0887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7518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300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5925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Valor Presente y Valor Futuro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Matemáticas Financieras - Ejemplos y Fórmulas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Introducción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El valor del dinero cambia con el tiempo debido a factores como la inflación, el riesgo y las oportunidades de inversión.</a:t>
            </a:r>
          </a:p>
          <a:p>
            <a:endParaRPr/>
          </a:p>
          <a:p>
            <a:r>
              <a:t>Dos conceptos fundamentales en Matemáticas Financieras son:</a:t>
            </a:r>
          </a:p>
          <a:p>
            <a:r>
              <a:t>- Valor Presente (VP)</a:t>
            </a:r>
          </a:p>
          <a:p>
            <a:r>
              <a:t>- Valor Futuro (VF)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Valor Presente (VP)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El Valor Presente es el valor actual de una suma de dinero que se recibirá en el futuro, descontado a una tasa de interés determinada.</a:t>
            </a:r>
          </a:p>
          <a:p>
            <a:endParaRPr/>
          </a:p>
          <a:p>
            <a:r>
              <a:t>Fórmula:</a:t>
            </a:r>
          </a:p>
          <a:p>
            <a:r>
              <a:t>VP = VF / (1 + i)^n</a:t>
            </a:r>
          </a:p>
          <a:p>
            <a:endParaRPr/>
          </a:p>
          <a:p>
            <a:r>
              <a:t>Donde:</a:t>
            </a:r>
          </a:p>
          <a:p>
            <a:r>
              <a:t>- VP = Valor Presente</a:t>
            </a:r>
          </a:p>
          <a:p>
            <a:r>
              <a:t>- VF = Valor Futuro</a:t>
            </a:r>
          </a:p>
          <a:p>
            <a:r>
              <a:t>- i = Tasa de interés</a:t>
            </a:r>
          </a:p>
          <a:p>
            <a:r>
              <a:t>- n = Número de períodos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Ejemplo de Valor Presente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Si deseas recibir $1,000 en 3 años y la tasa de interés es 5% anual:</a:t>
            </a:r>
          </a:p>
          <a:p>
            <a:endParaRPr/>
          </a:p>
          <a:p>
            <a:r>
              <a:t>VP = 1000 / (1 + 0.05)^3</a:t>
            </a:r>
          </a:p>
          <a:p>
            <a:r>
              <a:t>VP = 1000 / 1.157625</a:t>
            </a:r>
          </a:p>
          <a:p>
            <a:r>
              <a:t>VP ≈ $863.84</a:t>
            </a:r>
          </a:p>
          <a:p>
            <a:endParaRPr/>
          </a:p>
          <a:p>
            <a:r>
              <a:t>Interpretación: Hoy deberías invertir $863.84 para tener $1,000 en 3 años.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Valor Futuro (VF)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t>El Valor Futuro es la cantidad de dinero que se acumulará en el futuro a partir de un valor presente invertido hoy, con una tasa de interés determinada.</a:t>
            </a:r>
          </a:p>
          <a:p>
            <a:endParaRPr/>
          </a:p>
          <a:p>
            <a:r>
              <a:t>Fórmula:</a:t>
            </a:r>
          </a:p>
          <a:p>
            <a:r>
              <a:t>VF = VP * (1 + i)^n</a:t>
            </a:r>
          </a:p>
          <a:p>
            <a:endParaRPr/>
          </a:p>
          <a:p>
            <a:r>
              <a:t>Donde:</a:t>
            </a:r>
          </a:p>
          <a:p>
            <a:r>
              <a:t>- VF = Valor Futuro</a:t>
            </a:r>
          </a:p>
          <a:p>
            <a:r>
              <a:t>- VP = Valor Presente</a:t>
            </a:r>
          </a:p>
          <a:p>
            <a:r>
              <a:t>- i = Tasa de interés</a:t>
            </a:r>
          </a:p>
          <a:p>
            <a:r>
              <a:t>- n = Número de períodos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Ejemplo de Valor Futuro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Si inviertes $1,000 hoy a una tasa de 6% anual durante 5 años:</a:t>
            </a:r>
          </a:p>
          <a:p>
            <a:endParaRPr/>
          </a:p>
          <a:p>
            <a:r>
              <a:t>VF = 1000 * (1 + 0.06)^5</a:t>
            </a:r>
          </a:p>
          <a:p>
            <a:r>
              <a:t>VF = 1000 * 1.338225</a:t>
            </a:r>
          </a:p>
          <a:p>
            <a:r>
              <a:t>VF ≈ $1,338.23</a:t>
            </a:r>
          </a:p>
          <a:p>
            <a:endParaRPr/>
          </a:p>
          <a:p>
            <a:r>
              <a:t>Interpretación: En 5 años tendrás $1,338.23.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Conclusión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El Valor Presente y el Valor Futuro son conceptos esenciales en la toma de decisiones financieras.</a:t>
            </a:r>
          </a:p>
          <a:p>
            <a:endParaRPr/>
          </a:p>
          <a:p>
            <a:r>
              <a:t>Permiten:</a:t>
            </a:r>
          </a:p>
          <a:p>
            <a:r>
              <a:t>- Evaluar inversiones.</a:t>
            </a:r>
          </a:p>
          <a:p>
            <a:r>
              <a:t>- Comparar alternativas de financiamiento.</a:t>
            </a:r>
          </a:p>
          <a:p>
            <a:r>
              <a:t>- Planificar el ahorro y gasto.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trospección">
  <a:themeElements>
    <a:clrScheme name="Retrospección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ció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ción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</TotalTime>
  <Words>335</Words>
  <Application>Microsoft Office PowerPoint</Application>
  <PresentationFormat>Presentación en pantalla (4:3)</PresentationFormat>
  <Paragraphs>53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0" baseType="lpstr">
      <vt:lpstr>Calibri</vt:lpstr>
      <vt:lpstr>Calibri Light</vt:lpstr>
      <vt:lpstr>Retrospección</vt:lpstr>
      <vt:lpstr>Valor Presente y Valor Futuro</vt:lpstr>
      <vt:lpstr>Introducción</vt:lpstr>
      <vt:lpstr>Valor Presente (VP)</vt:lpstr>
      <vt:lpstr>Ejemplo de Valor Presente</vt:lpstr>
      <vt:lpstr>Valor Futuro (VF)</vt:lpstr>
      <vt:lpstr>Ejemplo de Valor Futuro</vt:lpstr>
      <vt:lpstr>Conclusión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Valor Presente y Valor Futuro</dc:title>
  <dc:subject/>
  <dc:creator>HFMR</dc:creator>
  <cp:keywords/>
  <dc:description>generated using python-pptx</dc:description>
  <cp:lastModifiedBy>HELMUT FRANK MONZON ROSAS</cp:lastModifiedBy>
  <cp:revision>2</cp:revision>
  <dcterms:created xsi:type="dcterms:W3CDTF">2013-01-27T09:14:16Z</dcterms:created>
  <dcterms:modified xsi:type="dcterms:W3CDTF">2025-09-08T19:22:41Z</dcterms:modified>
  <cp:category/>
</cp:coreProperties>
</file>