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314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96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3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995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59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24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46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88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6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250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421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67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29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55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11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43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6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A055F8C-4311-51D7-075C-5DE8E87C31BA}"/>
              </a:ext>
            </a:extLst>
          </p:cNvPr>
          <p:cNvSpPr txBox="1"/>
          <p:nvPr/>
        </p:nvSpPr>
        <p:spPr>
          <a:xfrm>
            <a:off x="1411357" y="1302026"/>
            <a:ext cx="633122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rgbClr val="FF0000"/>
                </a:solidFill>
                <a:latin typeface="Algerian" panose="04020705040A02060702" pitchFamily="82" charset="0"/>
              </a:rPr>
              <a:t>PRESENTACION DE  EE FFF</a:t>
            </a:r>
          </a:p>
          <a:p>
            <a:endParaRPr lang="es-ES" sz="48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endParaRPr lang="es-ES" sz="48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endParaRPr lang="es-ES" sz="48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endParaRPr lang="es-ES" sz="48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r>
              <a:rPr lang="es-ES" sz="4800" dirty="0">
                <a:solidFill>
                  <a:srgbClr val="FF0000"/>
                </a:solidFill>
                <a:latin typeface="Algerian" panose="04020705040A02060702" pitchFamily="82" charset="0"/>
              </a:rPr>
              <a:t>SESION 2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719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95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6</Words>
  <Application>Microsoft Office PowerPoint</Application>
  <PresentationFormat>Presentación en pantalla (4:3)</PresentationFormat>
  <Paragraphs>6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Algerian</vt:lpstr>
      <vt:lpstr>Arial</vt:lpstr>
      <vt:lpstr>Garamond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HFMR</dc:creator>
  <cp:keywords/>
  <dc:description>generated using python-pptx</dc:description>
  <cp:lastModifiedBy>HFMR</cp:lastModifiedBy>
  <cp:revision>5</cp:revision>
  <dcterms:created xsi:type="dcterms:W3CDTF">2013-01-27T09:14:16Z</dcterms:created>
  <dcterms:modified xsi:type="dcterms:W3CDTF">2026-03-19T14:59:44Z</dcterms:modified>
  <cp:category/>
</cp:coreProperties>
</file>