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18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76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469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325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671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36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15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66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0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552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5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57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0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Econometría Financiera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Lección 1</a:t>
            </a:r>
          </a:p>
          <a:p>
            <a:r>
              <a:t>Docente: MBA Helmut Frank Monzón Rosas</a:t>
            </a:r>
          </a:p>
          <a:p>
            <a:r>
              <a:t>Unidad 1 – Introducción a la Econometría Financiera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Objetivos de la Unidad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Comprender los fundamentos de la econometría aplicada a las finanzas.</a:t>
            </a:r>
          </a:p>
          <a:p>
            <a:r>
              <a:t>• Analizar datos financieros mediante modelos econométricos.</a:t>
            </a:r>
          </a:p>
          <a:p>
            <a:r>
              <a:t>• Comprender ecuaciones utilizadas en econometría financiera.</a:t>
            </a:r>
          </a:p>
          <a:p>
            <a:r>
              <a:t>• Entender qué es un modelo econométrico.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Contenido de la 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Definición de econometría</a:t>
            </a:r>
          </a:p>
          <a:p>
            <a:r>
              <a:t>2. Importancia de la econometría financiera</a:t>
            </a:r>
          </a:p>
          <a:p>
            <a:r>
              <a:t>3. Econometría financiera vs econometría económica</a:t>
            </a:r>
          </a:p>
          <a:p>
            <a:r>
              <a:t>4. Modelo en econometría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Definición de Econometría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Goldberger (1964): Ciencia social que aplica teoría económica, matemáticas e inferencia estadística para analizar fenómenos económicos.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Concepto de Econometría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Rama de la economía que usa técnicas matemáticas y estadísticas.</a:t>
            </a:r>
          </a:p>
          <a:p>
            <a:r>
              <a:t>• Permite analizar fenómenos económicos de manera cuantitativa.</a:t>
            </a:r>
          </a:p>
          <a:p>
            <a:r>
              <a:t>• Verifica hipótesis económicas mediante métodos estadísticos.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Objeto de la Econometría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Expresar teorías económicas en términos matemáticos.</a:t>
            </a:r>
          </a:p>
          <a:p>
            <a:r>
              <a:t>• Cuantificar relaciones económicas.</a:t>
            </a:r>
          </a:p>
          <a:p>
            <a:r>
              <a:t>• Predecir eventos futuros.</a:t>
            </a:r>
          </a:p>
          <a:p>
            <a:r>
              <a:t>• Apoyar la toma de decisiones y políticas económicas.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Relación de Disciplinas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Economía = Finanzas + Microeconomía + Macroeconomía + Políticas públicas</a:t>
            </a:r>
          </a:p>
          <a:p>
            <a:endParaRPr/>
          </a:p>
          <a:p>
            <a:r>
              <a:t>Econometría = Economía + Estadística + Matemática + Metodología + Investigación + Habilidades computacionales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Importancia de la Econometría Financiera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Permite modelar problemas empresariales.</a:t>
            </a:r>
          </a:p>
          <a:p>
            <a:r>
              <a:t>• Facilita la creación de escenarios futuros.</a:t>
            </a:r>
          </a:p>
          <a:p>
            <a:r>
              <a:t>• Utiliza regresiones para analizar datos.</a:t>
            </a:r>
          </a:p>
          <a:p>
            <a:r>
              <a:t>• Apoya decisiones orientadas a la rentabilidad empresarial.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Conceptos Preliminares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Coeficiente: valor constante.</a:t>
            </a:r>
          </a:p>
          <a:p>
            <a:r>
              <a:t>Tipos: aditivos y multiplicativos.</a:t>
            </a:r>
          </a:p>
          <a:p>
            <a:endParaRPr/>
          </a:p>
          <a:p>
            <a:r>
              <a:t>Variable: elemento que puede tomar dos o más valores.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Tipos de Ecuaciones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Ecuación contable: contiene patrones aritméticos.</a:t>
            </a:r>
          </a:p>
          <a:p>
            <a:endParaRPr/>
          </a:p>
          <a:p>
            <a:r>
              <a:t>Ecuación de comportamiento:</a:t>
            </a:r>
          </a:p>
          <a:p>
            <a:r>
              <a:t>• Contiene al menos 1 coeficiente.</a:t>
            </a:r>
          </a:p>
          <a:p>
            <a:r>
              <a:t>• Incluye 2 o más variables.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Econometría Financiera vs Econometría Económica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Econometría Financiera:</a:t>
            </a:r>
          </a:p>
          <a:p>
            <a:r>
              <a:t>• Modela fórmulas financieras.</a:t>
            </a:r>
          </a:p>
          <a:p>
            <a:r>
              <a:t>• Utiliza regresiones (ej. CAPM).</a:t>
            </a:r>
          </a:p>
          <a:p>
            <a:endParaRPr/>
          </a:p>
          <a:p>
            <a:r>
              <a:t>Econometría Económica:</a:t>
            </a:r>
          </a:p>
          <a:p>
            <a:r>
              <a:t>• Enfoque más amplio.</a:t>
            </a:r>
          </a:p>
          <a:p>
            <a:r>
              <a:t>• Orientada a variables macroeconómicas.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Modelo Econométrico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 modelo es una fórmula matemática o estadística que representa una relación entre variables para explicar o predecir fenómenos económicos o financieros.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349</Words>
  <Application>Microsoft Office PowerPoint</Application>
  <PresentationFormat>Presentación en pantalla (4:3)</PresentationFormat>
  <Paragraphs>55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Galería</vt:lpstr>
      <vt:lpstr>Econometría Financiera I</vt:lpstr>
      <vt:lpstr>Objetivos de la Unidad</vt:lpstr>
      <vt:lpstr>Contenido de la Lección</vt:lpstr>
      <vt:lpstr>Definición de Econometría</vt:lpstr>
      <vt:lpstr>Concepto de Econometría</vt:lpstr>
      <vt:lpstr>Objeto de la Econometría</vt:lpstr>
      <vt:lpstr>Relación de Disciplinas</vt:lpstr>
      <vt:lpstr>Importancia de la Econometría Financiera</vt:lpstr>
      <vt:lpstr>Conceptos Preliminares</vt:lpstr>
      <vt:lpstr>Tipos de Ecuaciones</vt:lpstr>
      <vt:lpstr>Econometría Financiera vs Econometría Económica</vt:lpstr>
      <vt:lpstr>Modelo Econométrico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Econometría Financiera I</dc:title>
  <dc:subject/>
  <dc:creator/>
  <cp:keywords/>
  <dc:description>generated using python-pptx</dc:description>
  <cp:lastModifiedBy>HELMUT FRANK MONZON ROSAS</cp:lastModifiedBy>
  <cp:revision>2</cp:revision>
  <dcterms:created xsi:type="dcterms:W3CDTF">2013-01-27T09:14:16Z</dcterms:created>
  <dcterms:modified xsi:type="dcterms:W3CDTF">2026-03-09T23:30:55Z</dcterms:modified>
  <cp:category/>
</cp:coreProperties>
</file>